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2" r:id="rId9"/>
    <p:sldId id="293" r:id="rId10"/>
    <p:sldId id="295" r:id="rId11"/>
    <p:sldId id="294" r:id="rId12"/>
    <p:sldId id="296" r:id="rId13"/>
    <p:sldId id="297" r:id="rId14"/>
    <p:sldId id="298" r:id="rId15"/>
    <p:sldId id="299" r:id="rId16"/>
    <p:sldId id="300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289" r:id="rId83"/>
    <p:sldId id="290" r:id="rId84"/>
    <p:sldId id="291" r:id="rId8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607" y="3208401"/>
            <a:ext cx="10806785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5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11" Type="http://schemas.openxmlformats.org/officeDocument/2006/relationships/image" Target="../media/image166.png"/><Relationship Id="rId5" Type="http://schemas.openxmlformats.org/officeDocument/2006/relationships/image" Target="../media/image169.png"/><Relationship Id="rId10" Type="http://schemas.openxmlformats.org/officeDocument/2006/relationships/image" Target="../media/image16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66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082" y="3294253"/>
            <a:ext cx="6684009" cy="4267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082" y="2046097"/>
            <a:ext cx="6605270" cy="6858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914400" y="685800"/>
          <a:ext cx="10423525" cy="514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982200" imgH="5686425" progId="Paint.Picture">
                  <p:embed/>
                </p:oleObj>
              </mc:Choice>
              <mc:Fallback>
                <p:oleObj r:id="rId2" imgW="9982200" imgH="56864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10423525" cy="514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676400" y="990600"/>
          <a:ext cx="9480550" cy="499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77475" imgH="4352925" progId="Paint.Picture">
                  <p:embed/>
                </p:oleObj>
              </mc:Choice>
              <mc:Fallback>
                <p:oleObj r:id="rId2" imgW="10277475" imgH="43529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6400" y="990600"/>
                        <a:ext cx="9480550" cy="4999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381000" y="838200"/>
          <a:ext cx="11357610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39375" imgH="5734050" progId="Paint.Picture">
                  <p:embed/>
                </p:oleObj>
              </mc:Choice>
              <mc:Fallback>
                <p:oleObj r:id="rId2" imgW="10239375" imgH="5734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838200"/>
                        <a:ext cx="11357610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615" y="762000"/>
            <a:ext cx="10732770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838200"/>
            <a:ext cx="10470515" cy="4939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533400"/>
            <a:ext cx="11848465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95" y="1045845"/>
            <a:ext cx="1105281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104008" y="2076323"/>
            <a:ext cx="8368030" cy="2597150"/>
            <a:chOff x="2104008" y="2076323"/>
            <a:chExt cx="8368030" cy="2597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008" y="2076323"/>
              <a:ext cx="8367776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888" y="2697810"/>
              <a:ext cx="7058914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172" y="3320161"/>
              <a:ext cx="5750306" cy="731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1728" y="3941952"/>
              <a:ext cx="6603365" cy="73151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607" y="3208401"/>
            <a:ext cx="331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java</a:t>
            </a:r>
            <a:r>
              <a:rPr spc="-60" dirty="0"/>
              <a:t> </a:t>
            </a:r>
            <a:r>
              <a:rPr spc="-5" dirty="0">
                <a:solidFill>
                  <a:srgbClr val="9BC750"/>
                </a:solidFill>
              </a:rPr>
              <a:t>–jar</a:t>
            </a:r>
            <a:r>
              <a:rPr spc="-55" dirty="0">
                <a:solidFill>
                  <a:srgbClr val="9BC750"/>
                </a:solidFill>
              </a:rPr>
              <a:t> </a:t>
            </a:r>
            <a:r>
              <a:rPr spc="-5" dirty="0"/>
              <a:t>demo.jar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44" y="4056888"/>
            <a:ext cx="7558405" cy="54863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8609" y="2750566"/>
            <a:ext cx="7017004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1122" y="5773673"/>
              <a:ext cx="3602990" cy="341630"/>
            </a:xfrm>
            <a:custGeom>
              <a:avLst/>
              <a:gdLst/>
              <a:ahLst/>
              <a:cxnLst/>
              <a:rect l="l" t="t" r="r" b="b"/>
              <a:pathLst>
                <a:path w="3602990" h="341629">
                  <a:moveTo>
                    <a:pt x="0" y="341375"/>
                  </a:moveTo>
                  <a:lnTo>
                    <a:pt x="3602736" y="341375"/>
                  </a:lnTo>
                  <a:lnTo>
                    <a:pt x="360273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381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741" y="3007486"/>
            <a:ext cx="8453120" cy="853440"/>
            <a:chOff x="1056741" y="3007486"/>
            <a:chExt cx="8453120" cy="853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741" y="3007486"/>
              <a:ext cx="8452993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741" y="3434206"/>
              <a:ext cx="6566534" cy="42672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741" y="2130551"/>
            <a:ext cx="6213729" cy="7315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29332" y="2698369"/>
            <a:ext cx="8677275" cy="1353820"/>
            <a:chOff x="2029332" y="2698369"/>
            <a:chExt cx="8677275" cy="1353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9332" y="2698369"/>
              <a:ext cx="8676767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804" y="3320161"/>
              <a:ext cx="6860667" cy="73151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8891"/>
            <a:ext cx="5257800" cy="1618615"/>
            <a:chOff x="6217920" y="4088891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8891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9425" y="4715890"/>
              <a:ext cx="1646174" cy="36576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01040" y="4088891"/>
            <a:ext cx="5257800" cy="1618615"/>
            <a:chOff x="701040" y="4088891"/>
            <a:chExt cx="5257800" cy="1618615"/>
          </a:xfrm>
        </p:grpSpPr>
        <p:sp>
          <p:nvSpPr>
            <p:cNvPr id="6" name="object 6"/>
            <p:cNvSpPr/>
            <p:nvPr/>
          </p:nvSpPr>
          <p:spPr>
            <a:xfrm>
              <a:off x="701040" y="4088891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7304" y="4715890"/>
              <a:ext cx="1664589" cy="3657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217920" y="2193035"/>
            <a:ext cx="5257800" cy="1620520"/>
            <a:chOff x="6217920" y="2193035"/>
            <a:chExt cx="5257800" cy="1620520"/>
          </a:xfrm>
        </p:grpSpPr>
        <p:sp>
          <p:nvSpPr>
            <p:cNvPr id="9" name="object 9"/>
            <p:cNvSpPr/>
            <p:nvPr/>
          </p:nvSpPr>
          <p:spPr>
            <a:xfrm>
              <a:off x="6217920" y="2193035"/>
              <a:ext cx="5257800" cy="1620520"/>
            </a:xfrm>
            <a:custGeom>
              <a:avLst/>
              <a:gdLst/>
              <a:ahLst/>
              <a:cxnLst/>
              <a:rect l="l" t="t" r="r" b="b"/>
              <a:pathLst>
                <a:path w="5257800" h="1620520">
                  <a:moveTo>
                    <a:pt x="525780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5257800" y="1620012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5247" y="2820365"/>
              <a:ext cx="1985137" cy="36606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01040" y="2193035"/>
            <a:ext cx="5257800" cy="1620520"/>
            <a:chOff x="701040" y="2193035"/>
            <a:chExt cx="5257800" cy="1620520"/>
          </a:xfrm>
        </p:grpSpPr>
        <p:sp>
          <p:nvSpPr>
            <p:cNvPr id="12" name="object 12"/>
            <p:cNvSpPr/>
            <p:nvPr/>
          </p:nvSpPr>
          <p:spPr>
            <a:xfrm>
              <a:off x="701040" y="2193035"/>
              <a:ext cx="5257800" cy="1620520"/>
            </a:xfrm>
            <a:custGeom>
              <a:avLst/>
              <a:gdLst/>
              <a:ahLst/>
              <a:cxnLst/>
              <a:rect l="l" t="t" r="r" b="b"/>
              <a:pathLst>
                <a:path w="5257800" h="1620520">
                  <a:moveTo>
                    <a:pt x="525780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5257800" y="1620012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020" y="2820365"/>
              <a:ext cx="2435860" cy="36606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4926" y="549859"/>
            <a:ext cx="3081528" cy="54894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653" y="549859"/>
            <a:ext cx="3680332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1305" y="1937004"/>
            <a:ext cx="2650236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1202" y="2663063"/>
            <a:ext cx="451103" cy="426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0015" y="3245230"/>
            <a:ext cx="3116580" cy="426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1202" y="3970604"/>
            <a:ext cx="451103" cy="427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4536" y="4553458"/>
            <a:ext cx="2923413" cy="4267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1400" y="1913254"/>
            <a:ext cx="304800" cy="4267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6283" y="4491863"/>
            <a:ext cx="304800" cy="426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04690" y="5828690"/>
            <a:ext cx="3501898" cy="42672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3129" y="549859"/>
            <a:ext cx="292595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780" y="2892551"/>
            <a:ext cx="7931658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8869" y="3543249"/>
            <a:ext cx="6531356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97330" y="3429761"/>
            <a:ext cx="9198610" cy="0"/>
          </a:xfrm>
          <a:custGeom>
            <a:avLst/>
            <a:gdLst/>
            <a:ahLst/>
            <a:cxnLst/>
            <a:rect l="l" t="t" r="r" b="b"/>
            <a:pathLst>
              <a:path w="9198610">
                <a:moveTo>
                  <a:pt x="0" y="0"/>
                </a:moveTo>
                <a:lnTo>
                  <a:pt x="919861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3129" y="549859"/>
            <a:ext cx="292595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8801" y="2892551"/>
            <a:ext cx="4594860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8869" y="3543249"/>
            <a:ext cx="6531356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77389" y="3429761"/>
            <a:ext cx="8239125" cy="0"/>
          </a:xfrm>
          <a:custGeom>
            <a:avLst/>
            <a:gdLst/>
            <a:ahLst/>
            <a:cxnLst/>
            <a:rect l="l" t="t" r="r" b="b"/>
            <a:pathLst>
              <a:path w="8239125">
                <a:moveTo>
                  <a:pt x="0" y="0"/>
                </a:moveTo>
                <a:lnTo>
                  <a:pt x="8238744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2778" y="549859"/>
            <a:ext cx="2377440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9996" y="2892551"/>
            <a:ext cx="3271265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5300" y="3543249"/>
            <a:ext cx="3743959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59658" y="3429761"/>
            <a:ext cx="5473065" cy="0"/>
          </a:xfrm>
          <a:custGeom>
            <a:avLst/>
            <a:gdLst/>
            <a:ahLst/>
            <a:cxnLst/>
            <a:rect l="l" t="t" r="r" b="b"/>
            <a:pathLst>
              <a:path w="5473065">
                <a:moveTo>
                  <a:pt x="0" y="0"/>
                </a:moveTo>
                <a:lnTo>
                  <a:pt x="5472811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1292" y="2179320"/>
            <a:ext cx="3429000" cy="3496310"/>
            <a:chOff x="8051292" y="2179320"/>
            <a:chExt cx="3429000" cy="3496310"/>
          </a:xfrm>
        </p:grpSpPr>
        <p:sp>
          <p:nvSpPr>
            <p:cNvPr id="3" name="object 3"/>
            <p:cNvSpPr/>
            <p:nvPr/>
          </p:nvSpPr>
          <p:spPr>
            <a:xfrm>
              <a:off x="8051292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2896" y="3561842"/>
              <a:ext cx="240220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1640" y="3927297"/>
              <a:ext cx="1061821" cy="3660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376928" y="2179320"/>
            <a:ext cx="3429000" cy="3496310"/>
            <a:chOff x="4376928" y="2179320"/>
            <a:chExt cx="3429000" cy="3496310"/>
          </a:xfrm>
        </p:grpSpPr>
        <p:sp>
          <p:nvSpPr>
            <p:cNvPr id="7" name="object 7"/>
            <p:cNvSpPr/>
            <p:nvPr/>
          </p:nvSpPr>
          <p:spPr>
            <a:xfrm>
              <a:off x="4376928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9474" y="3744417"/>
              <a:ext cx="1985137" cy="36606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01040" y="2179320"/>
            <a:ext cx="3429000" cy="3496310"/>
            <a:chOff x="701040" y="2179320"/>
            <a:chExt cx="3429000" cy="3496310"/>
          </a:xfrm>
        </p:grpSpPr>
        <p:sp>
          <p:nvSpPr>
            <p:cNvPr id="10" name="object 10"/>
            <p:cNvSpPr/>
            <p:nvPr/>
          </p:nvSpPr>
          <p:spPr>
            <a:xfrm>
              <a:off x="701040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620" y="3744417"/>
              <a:ext cx="2435860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9058" y="549859"/>
            <a:ext cx="2495804" cy="54894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5163" y="1861839"/>
            <a:ext cx="1207862" cy="23599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2673" y="4569205"/>
            <a:ext cx="2459863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4727" y="4569205"/>
            <a:ext cx="2817241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86661" y="2546063"/>
            <a:ext cx="867023" cy="1688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9058" y="549859"/>
            <a:ext cx="2495804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0274" y="2546063"/>
            <a:ext cx="865576" cy="16885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4503" y="2546063"/>
            <a:ext cx="865576" cy="168856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198" y="544652"/>
            <a:ext cx="6398259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6002" y="2310638"/>
            <a:ext cx="6039485" cy="731520"/>
            <a:chOff x="5096002" y="2310638"/>
            <a:chExt cx="6039485" cy="731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6002" y="2310638"/>
              <a:ext cx="6038977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002" y="2676093"/>
              <a:ext cx="3045332" cy="3660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096002" y="3271139"/>
            <a:ext cx="6026785" cy="731520"/>
            <a:chOff x="5096002" y="3271139"/>
            <a:chExt cx="6026785" cy="7315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6002" y="3271139"/>
              <a:ext cx="6026658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002" y="3636899"/>
              <a:ext cx="3530346" cy="3657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096002" y="4230954"/>
            <a:ext cx="6537959" cy="732155"/>
            <a:chOff x="5096002" y="4230954"/>
            <a:chExt cx="6537959" cy="73215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002" y="4230954"/>
              <a:ext cx="5285994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6002" y="4597272"/>
              <a:ext cx="6537579" cy="36576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7095" y="2478718"/>
            <a:ext cx="2590625" cy="230867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146" y="1655064"/>
            <a:ext cx="4693285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0146" y="2249119"/>
            <a:ext cx="308737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0146" y="2844038"/>
            <a:ext cx="3659885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0146" y="3438397"/>
            <a:ext cx="2678556" cy="3657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0146" y="4032453"/>
            <a:ext cx="4313301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0146" y="4627498"/>
            <a:ext cx="5712333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6690" y="1947926"/>
            <a:ext cx="2386965" cy="54863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1366" y="544652"/>
            <a:ext cx="6744334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002" y="1967738"/>
            <a:ext cx="356450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6002" y="2562174"/>
            <a:ext cx="4642738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6002" y="3156839"/>
            <a:ext cx="2168398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6002" y="3751198"/>
            <a:ext cx="3074034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6002" y="4345254"/>
            <a:ext cx="1661541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6002" y="4940172"/>
            <a:ext cx="1145031" cy="3657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6661" y="2394872"/>
            <a:ext cx="2511718" cy="247659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1059" y="2750566"/>
            <a:ext cx="5212715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F0C81-87D0-BD34-73F3-E9B0268B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2"/>
            <a:ext cx="12192000" cy="65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4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FEE3-0862-FEA8-F41F-ABBC0A52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" y="1562100"/>
            <a:ext cx="12085150" cy="2929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11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FA821-0239-DEFF-DC06-44856384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" y="1828800"/>
            <a:ext cx="12178144" cy="35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304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309E4-C21E-8BD1-32F8-9EABFB5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10087932" cy="648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51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0AF12-4717-4295-596F-A724F862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48" y="685800"/>
            <a:ext cx="10660352" cy="451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009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D1EAC-0614-07CB-A8FF-ADD111D7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60" y="2057400"/>
            <a:ext cx="9867950" cy="1634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016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49007-9579-8C89-6390-6B0D96C8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66" y="1726406"/>
            <a:ext cx="9515868" cy="3405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78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86E01-2CED-322C-D380-6FC39AC6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639838"/>
            <a:ext cx="11621507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1182" y="4569205"/>
            <a:ext cx="3064129" cy="30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1353" y="549859"/>
            <a:ext cx="2386965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0348" y="1874295"/>
            <a:ext cx="2904803" cy="23332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309B5-2D92-67A3-B239-A597EE6A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0674"/>
            <a:ext cx="8684260" cy="507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38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8D7F4-65A6-F720-8596-97C39923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693183"/>
            <a:ext cx="11530059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0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3E2FE-E78F-D2BE-69EB-0F2123D7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902751"/>
            <a:ext cx="11621507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7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D5F69-C834-5334-2B41-55CBC23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716045"/>
            <a:ext cx="11568162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83BDE-C771-AAA5-AA0D-D7F07A2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723665"/>
            <a:ext cx="11530059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79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F763B-2EF9-A7A4-6855-9585F5B5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1420956"/>
            <a:ext cx="11522439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85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D7FE5-6BC3-AC6B-AA94-4F649DDC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620786"/>
            <a:ext cx="1152243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6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6D76-2206-3AD6-B6DB-DE37E943E9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C629E-1507-3EF8-14A7-3058146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624597"/>
            <a:ext cx="1155292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25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EA999-9838-56A6-ACA4-C6E63431F8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58D29-E2D9-AC71-B4AB-FE40667E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788441"/>
            <a:ext cx="1146909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508FD-2898-DA59-A910-0D115A5160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05FDA-1E8F-FD72-9C8F-0FC16E11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872268"/>
            <a:ext cx="1143099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329" y="544652"/>
            <a:ext cx="7324090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002" y="2828493"/>
            <a:ext cx="2227579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2570" y="33224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829" y="3271139"/>
            <a:ext cx="4460494" cy="3657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24829" y="3713098"/>
            <a:ext cx="5220970" cy="732155"/>
            <a:chOff x="5624829" y="3713098"/>
            <a:chExt cx="5220970" cy="73215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4829" y="3713098"/>
              <a:ext cx="966216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7751" y="3713098"/>
              <a:ext cx="249935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2719" y="3713098"/>
              <a:ext cx="4322826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4829" y="4078808"/>
              <a:ext cx="2690622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6200" y="2553940"/>
            <a:ext cx="2771683" cy="215750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49242-F033-BDE3-4812-4D3B7983D2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EDA62-FB75-1942-A6E0-EDB6394D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719855"/>
            <a:ext cx="11446232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8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176A6-CF3C-083A-31C7-FA31E0F7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757958"/>
            <a:ext cx="11530059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7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6E7B3-8762-78DC-A4DB-C6A65D06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807493"/>
            <a:ext cx="11530059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9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4423-03F9-4662-1710-C8369D19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807493"/>
            <a:ext cx="11514818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0B39F-1FEC-11B8-34E7-832951CF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780820"/>
            <a:ext cx="11446232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35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AA95A-E006-72B9-E349-D11E2FD3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826544"/>
            <a:ext cx="11522439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4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A76BD-4F04-4AD0-CB3F-9D8DC098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757958"/>
            <a:ext cx="11484335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47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91029-5C45-3D67-664C-83C50B91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1436197"/>
            <a:ext cx="1158340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41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8FE53-EF05-DC19-CF54-5915DF91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1561938"/>
            <a:ext cx="11621507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29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562CF-68BC-4037-9FDF-B497A9F3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914400"/>
            <a:ext cx="113700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1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7582" y="2750566"/>
            <a:ext cx="5340477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7A83D-8814-1F52-A6F4-C314EB19BF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FF9F4-AD55-242A-D9C1-E678D76F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742717"/>
            <a:ext cx="11598645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4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734BA-CE21-FB33-4631-95E60475B4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1C76D-E37A-0ED5-15B5-76FE3583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521718"/>
            <a:ext cx="11560542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3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36842-2C8E-4B98-0355-BFACC0BF9A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A8077-CA69-085F-7F2F-16752BE4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74131"/>
            <a:ext cx="1154530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8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81251" y="2698369"/>
            <a:ext cx="8621395" cy="1353820"/>
            <a:chOff x="1881251" y="2698369"/>
            <a:chExt cx="8621395" cy="1353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111" y="2698369"/>
              <a:ext cx="7054215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1251" y="3320161"/>
              <a:ext cx="8621395" cy="73151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43810" y="2387473"/>
            <a:ext cx="7461884" cy="1975485"/>
            <a:chOff x="2543810" y="2387473"/>
            <a:chExt cx="7461884" cy="1975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3810" y="2387473"/>
              <a:ext cx="7461377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234" y="3009265"/>
              <a:ext cx="6019038" cy="731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2634" y="3630752"/>
              <a:ext cx="4780661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1340" y="2750566"/>
            <a:ext cx="6492874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241" y="2220190"/>
            <a:ext cx="4140451" cy="16395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5448" y="4569205"/>
            <a:ext cx="2256663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3975" y="4576571"/>
            <a:ext cx="2677159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4607" y="1877415"/>
            <a:ext cx="2346459" cy="23266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6710" y="549859"/>
            <a:ext cx="6584569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718" y="2036636"/>
            <a:ext cx="2009726" cy="20082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1432" y="4569205"/>
            <a:ext cx="1591564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5802" y="549859"/>
            <a:ext cx="2831719" cy="5489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3921" y="549859"/>
            <a:ext cx="2418460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1262" y="3726941"/>
              <a:ext cx="3958590" cy="1774189"/>
            </a:xfrm>
            <a:custGeom>
              <a:avLst/>
              <a:gdLst/>
              <a:ahLst/>
              <a:cxnLst/>
              <a:rect l="l" t="t" r="r" b="b"/>
              <a:pathLst>
                <a:path w="3958590" h="1774189">
                  <a:moveTo>
                    <a:pt x="0" y="1774189"/>
                  </a:moveTo>
                  <a:lnTo>
                    <a:pt x="1337437" y="0"/>
                  </a:lnTo>
                </a:path>
                <a:path w="3958590" h="1774189">
                  <a:moveTo>
                    <a:pt x="1338072" y="0"/>
                  </a:moveTo>
                  <a:lnTo>
                    <a:pt x="395846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1527" y="549859"/>
            <a:ext cx="262216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72539" y="2007107"/>
            <a:ext cx="4270375" cy="3574415"/>
            <a:chOff x="1272539" y="200710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1285493" y="202006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2925" y="4996433"/>
              <a:ext cx="1335405" cy="560070"/>
            </a:xfrm>
            <a:custGeom>
              <a:avLst/>
              <a:gdLst/>
              <a:ahLst/>
              <a:cxnLst/>
              <a:rect l="l" t="t" r="r" b="b"/>
              <a:pathLst>
                <a:path w="1335405" h="560070">
                  <a:moveTo>
                    <a:pt x="0" y="559562"/>
                  </a:moveTo>
                  <a:lnTo>
                    <a:pt x="489076" y="0"/>
                  </a:lnTo>
                </a:path>
                <a:path w="1335405" h="560070">
                  <a:moveTo>
                    <a:pt x="475488" y="0"/>
                  </a:moveTo>
                  <a:lnTo>
                    <a:pt x="1335278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650735" y="1993392"/>
            <a:ext cx="4270375" cy="3574415"/>
            <a:chOff x="6650735" y="1993392"/>
            <a:chExt cx="4270375" cy="3574415"/>
          </a:xfrm>
        </p:grpSpPr>
        <p:sp>
          <p:nvSpPr>
            <p:cNvPr id="7" name="object 7"/>
            <p:cNvSpPr/>
            <p:nvPr/>
          </p:nvSpPr>
          <p:spPr>
            <a:xfrm>
              <a:off x="6663689" y="2006346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7" y="0"/>
                  </a:lnTo>
                  <a:lnTo>
                    <a:pt x="6857" y="3548379"/>
                  </a:lnTo>
                  <a:lnTo>
                    <a:pt x="4244466" y="3548379"/>
                  </a:lnTo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91121" y="3275838"/>
              <a:ext cx="3942079" cy="2265680"/>
            </a:xfrm>
            <a:custGeom>
              <a:avLst/>
              <a:gdLst/>
              <a:ahLst/>
              <a:cxnLst/>
              <a:rect l="l" t="t" r="r" b="b"/>
              <a:pathLst>
                <a:path w="3942079" h="2265679">
                  <a:moveTo>
                    <a:pt x="0" y="2265553"/>
                  </a:moveTo>
                  <a:lnTo>
                    <a:pt x="394195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647950" y="3876294"/>
            <a:ext cx="2670810" cy="1118870"/>
          </a:xfrm>
          <a:custGeom>
            <a:avLst/>
            <a:gdLst/>
            <a:ahLst/>
            <a:cxnLst/>
            <a:rect l="l" t="t" r="r" b="b"/>
            <a:pathLst>
              <a:path w="2670810" h="1118870">
                <a:moveTo>
                  <a:pt x="0" y="1118869"/>
                </a:moveTo>
                <a:lnTo>
                  <a:pt x="489076" y="559307"/>
                </a:lnTo>
              </a:path>
              <a:path w="2670810" h="1118870">
                <a:moveTo>
                  <a:pt x="475488" y="559307"/>
                </a:moveTo>
                <a:lnTo>
                  <a:pt x="1335277" y="559307"/>
                </a:lnTo>
              </a:path>
              <a:path w="2670810" h="1118870">
                <a:moveTo>
                  <a:pt x="1335024" y="559561"/>
                </a:moveTo>
                <a:lnTo>
                  <a:pt x="1824101" y="0"/>
                </a:lnTo>
              </a:path>
              <a:path w="2670810" h="1118870">
                <a:moveTo>
                  <a:pt x="1810512" y="0"/>
                </a:moveTo>
                <a:lnTo>
                  <a:pt x="2670302" y="0"/>
                </a:lnTo>
              </a:path>
            </a:pathLst>
          </a:custGeom>
          <a:ln w="25908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9"/>
            <a:ext cx="48463" cy="640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002" y="3018789"/>
            <a:ext cx="2898394" cy="365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2570" y="351205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829" y="3460750"/>
            <a:ext cx="4923535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251" y="2503115"/>
            <a:ext cx="2731552" cy="180887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250" y="549859"/>
            <a:ext cx="248805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1262" y="3617213"/>
              <a:ext cx="3936365" cy="1883410"/>
            </a:xfrm>
            <a:custGeom>
              <a:avLst/>
              <a:gdLst/>
              <a:ahLst/>
              <a:cxnLst/>
              <a:rect l="l" t="t" r="r" b="b"/>
              <a:pathLst>
                <a:path w="3936365" h="1883410">
                  <a:moveTo>
                    <a:pt x="0" y="1883410"/>
                  </a:moveTo>
                  <a:lnTo>
                    <a:pt x="948563" y="0"/>
                  </a:lnTo>
                </a:path>
                <a:path w="3936365" h="1883410">
                  <a:moveTo>
                    <a:pt x="944879" y="0"/>
                  </a:moveTo>
                  <a:lnTo>
                    <a:pt x="1338452" y="1214628"/>
                  </a:lnTo>
                </a:path>
                <a:path w="3936365" h="1883410">
                  <a:moveTo>
                    <a:pt x="1338072" y="1214628"/>
                  </a:moveTo>
                  <a:lnTo>
                    <a:pt x="1756664" y="1214628"/>
                  </a:lnTo>
                </a:path>
                <a:path w="3936365" h="1883410">
                  <a:moveTo>
                    <a:pt x="1757172" y="1215263"/>
                  </a:moveTo>
                  <a:lnTo>
                    <a:pt x="2146173" y="123443"/>
                  </a:lnTo>
                </a:path>
                <a:path w="3936365" h="1883410">
                  <a:moveTo>
                    <a:pt x="2147316" y="123443"/>
                  </a:moveTo>
                  <a:lnTo>
                    <a:pt x="2435098" y="1215263"/>
                  </a:lnTo>
                </a:path>
                <a:path w="3936365" h="1883410">
                  <a:moveTo>
                    <a:pt x="2433828" y="1200912"/>
                  </a:moveTo>
                  <a:lnTo>
                    <a:pt x="2852419" y="1200912"/>
                  </a:lnTo>
                </a:path>
                <a:path w="3936365" h="1883410">
                  <a:moveTo>
                    <a:pt x="2839212" y="1201547"/>
                  </a:moveTo>
                  <a:lnTo>
                    <a:pt x="3228213" y="109728"/>
                  </a:lnTo>
                </a:path>
                <a:path w="3936365" h="1883410">
                  <a:moveTo>
                    <a:pt x="3229356" y="123443"/>
                  </a:moveTo>
                  <a:lnTo>
                    <a:pt x="3517138" y="1215263"/>
                  </a:lnTo>
                </a:path>
                <a:path w="3936365" h="1883410">
                  <a:moveTo>
                    <a:pt x="3517391" y="1200912"/>
                  </a:moveTo>
                  <a:lnTo>
                    <a:pt x="3935984" y="1200912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8414" y="549859"/>
            <a:ext cx="369417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1262" y="3726941"/>
              <a:ext cx="3985260" cy="0"/>
            </a:xfrm>
            <a:custGeom>
              <a:avLst/>
              <a:gdLst/>
              <a:ahLst/>
              <a:cxnLst/>
              <a:rect l="l" t="t" r="r" b="b"/>
              <a:pathLst>
                <a:path w="3985259">
                  <a:moveTo>
                    <a:pt x="0" y="0"/>
                  </a:moveTo>
                  <a:lnTo>
                    <a:pt x="398513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43C78-2FB8-5A98-F696-4150DCEBB0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DDD2B-82A4-3393-686A-DDB4EDE9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" y="677941"/>
            <a:ext cx="1153005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6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84881-F5C6-5C4D-8DFC-5BE2831960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1ABF8-EF12-839B-16BD-5753020C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780820"/>
            <a:ext cx="1155292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06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E645F-42D2-60A4-BF5E-B12E12CCF3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E2AD7-2C81-F8B8-81F7-2BBA2EF5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811303"/>
            <a:ext cx="1159864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3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86F0B-252B-71FB-D7DF-AC0DD8ACBB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2D558-1834-18E6-9FDA-4465ED3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1009440"/>
            <a:ext cx="11560542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1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FED1E-3674-B562-816A-9E0FCB5D82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B6FE-8462-3B9D-5556-39AE93CE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704614"/>
            <a:ext cx="1144623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9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68C0C-65E4-5045-F25E-C99D567DDA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BA2F6-228E-216C-005B-7E2F4E99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624597"/>
            <a:ext cx="11408129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1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D791C-1F48-58A5-DB18-F550B19B73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53E77-D145-2B4A-D80B-7811704B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8"/>
          <a:stretch/>
        </p:blipFill>
        <p:spPr>
          <a:xfrm>
            <a:off x="616745" y="456943"/>
            <a:ext cx="10958510" cy="57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13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1D74D-C6C0-7D5D-5F38-D4F53E7232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E06D-D780-8A4F-2822-4BC29D18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731286"/>
            <a:ext cx="11469094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1295400" y="883920"/>
          <a:ext cx="9847580" cy="503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10800" imgH="5743575" progId="Paint.Picture">
                  <p:embed/>
                </p:oleObj>
              </mc:Choice>
              <mc:Fallback>
                <p:oleObj r:id="rId2" imgW="10210800" imgH="5743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883920"/>
                        <a:ext cx="9847580" cy="5039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BF3EB-15A3-E497-E106-6F230C0A6C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1C55D-426A-E8B8-B592-7021B972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754148"/>
            <a:ext cx="11430991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29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79664-45EA-7454-7496-0ED356CD7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E62D2-3199-3487-398D-F80985D6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716045"/>
            <a:ext cx="11370025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146" y="336550"/>
            <a:ext cx="3274822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829513"/>
            <a:ext cx="117475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778205"/>
            <a:ext cx="2408047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8975" y="1220724"/>
            <a:ext cx="1965071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1662683"/>
            <a:ext cx="1616328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2104593"/>
            <a:ext cx="1691131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0146" y="2699257"/>
            <a:ext cx="4251960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0146" y="3293617"/>
            <a:ext cx="4547616" cy="3657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66715" y="3786885"/>
            <a:ext cx="117475" cy="251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8975" y="3735654"/>
            <a:ext cx="3507486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68975" y="4177919"/>
            <a:ext cx="4579620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68975" y="4619878"/>
            <a:ext cx="2148713" cy="365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68975" y="5061839"/>
            <a:ext cx="3030981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68975" y="5503468"/>
            <a:ext cx="1636141" cy="36606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68975" y="5946038"/>
            <a:ext cx="1131163" cy="36576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146" y="2150313"/>
            <a:ext cx="2544445" cy="366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643885"/>
            <a:ext cx="116839" cy="243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68975" y="2592577"/>
            <a:ext cx="4585335" cy="731520"/>
            <a:chOff x="5768975" y="2592577"/>
            <a:chExt cx="4585335" cy="7315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975" y="2592577"/>
              <a:ext cx="4584827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975" y="2958337"/>
              <a:ext cx="2021204" cy="36576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3400297"/>
            <a:ext cx="2565273" cy="3657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841953"/>
            <a:ext cx="4988306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8975" y="4284598"/>
            <a:ext cx="4338574" cy="3657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8975" y="4726559"/>
            <a:ext cx="3620007" cy="36576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146" y="1296924"/>
            <a:ext cx="2324354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1790191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1738883"/>
            <a:ext cx="268122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8975" y="2180793"/>
            <a:ext cx="3177794" cy="366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0146" y="2775457"/>
            <a:ext cx="3733673" cy="3657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66715" y="3268726"/>
            <a:ext cx="116839" cy="206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217417"/>
            <a:ext cx="2013711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8975" y="3659454"/>
            <a:ext cx="1733677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8975" y="4101719"/>
            <a:ext cx="1877568" cy="365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8975" y="4543678"/>
            <a:ext cx="1787525" cy="365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68975" y="4985639"/>
            <a:ext cx="2589911" cy="36576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84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750570" y="762000"/>
          <a:ext cx="10690860" cy="523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44150" imgH="5724525" progId="Paint.Picture">
                  <p:embed/>
                </p:oleObj>
              </mc:Choice>
              <mc:Fallback>
                <p:oleObj r:id="rId2" imgW="10344150" imgH="57245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0570" y="762000"/>
                        <a:ext cx="10690860" cy="523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115</Words>
  <Application>Microsoft Office PowerPoint</Application>
  <PresentationFormat>Widescreen</PresentationFormat>
  <Paragraphs>111</Paragraphs>
  <Slides>84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Calibri</vt:lpstr>
      <vt:lpstr>Courier New</vt:lpstr>
      <vt:lpstr>Segoe UI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–jar demo.jar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Course Title in Titlecase</dc:title>
  <dc:creator/>
  <cp:lastModifiedBy>Admin</cp:lastModifiedBy>
  <cp:revision>6</cp:revision>
  <dcterms:created xsi:type="dcterms:W3CDTF">2022-06-25T03:19:13Z</dcterms:created>
  <dcterms:modified xsi:type="dcterms:W3CDTF">2023-10-14T11:26:00Z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2019-03-27T05:30:00Z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2022-06-25T05:30:00Z</vt:filetime>
  </property>
  <property fmtid="{D5CDD505-2E9C-101B-9397-08002B2CF9AE}" pid="5" name="ICV">
    <vt:lpwstr>CF27009500BC44E99BDCCE987BA03BDF</vt:lpwstr>
  </property>
  <property fmtid="{D5CDD505-2E9C-101B-9397-08002B2CF9AE}" pid="6" name="KSOProductBuildVer">
    <vt:lpwstr>1033-11.2.0.11156</vt:lpwstr>
  </property>
</Properties>
</file>